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11"/>
    <a:srgbClr val="0B3041"/>
    <a:srgbClr val="701A70"/>
    <a:srgbClr val="461B59"/>
    <a:srgbClr val="4B24AC"/>
    <a:srgbClr val="53206A"/>
    <a:srgbClr val="4C2488"/>
    <a:srgbClr val="6733F9"/>
    <a:srgbClr val="E59FCE"/>
    <a:srgbClr val="610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 varScale="1">
        <p:scale>
          <a:sx n="33" d="100"/>
          <a:sy n="33" d="100"/>
        </p:scale>
        <p:origin x="258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18/02/2025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6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5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953" y="5198752"/>
            <a:ext cx="6591038" cy="8940149"/>
          </a:xfrm>
          <a:prstGeom prst="rect">
            <a:avLst/>
          </a:prstGeom>
        </p:spPr>
      </p:pic>
      <p:sp>
        <p:nvSpPr>
          <p:cNvPr id="2690" name="Freeform: Shape 2689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683" name="Group 2682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43" name="Isosceles Triangle 2642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9" name="Isosceles Triangle 2638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7" name="Isosceles Triangle 2636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71" name="Group 267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340" name="Freeform: Shape 2339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15" name="Group 2314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2310" name="Rectangle: Rounded Corners 2309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1" name="Rectangle: Rounded Corners 2310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5" name="Rectangle: Rounded Corners 2294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6" name="Rectangle: Rounded Corners 2295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7" name="Rectangle: Rounded Corners 2296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8" name="Rectangle: Rounded Corners 2297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9" name="Rectangle: Rounded Corners 2298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1" name="Rectangle: Rounded Corners 2300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2" name="Rectangle: Rounded Corners 2301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3" name="Rectangle: Rounded Corners 2302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4" name="Rectangle: Rounded Corners 2303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5" name="Rectangle: Rounded Corners 2304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</a:p>
          </p:txBody>
        </p:sp>
        <p:sp>
          <p:nvSpPr>
            <p:cNvPr id="2306" name="Rectangle: Rounded Corners 2305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7" name="Rectangle: Rounded Corners 2306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8" name="Rectangle: Rounded Corners 2307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9" name="Rectangle: Rounded Corners 2308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7" name="TextBox 2336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2338" name="TextBox 2337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grpSp>
        <p:nvGrpSpPr>
          <p:cNvPr id="2670" name="Group 2669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395" name="Group 2394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348" name="Rectangle: Rounded Corners 2347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Rectangle: Rounded Corners 2341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4" name="Rectangle: Rounded Corners 2343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7" name="Rectangle: Rounded Corners 234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46" name="Rectangle: Rounded Corners 2345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5" name="Rectangle: Rounded Corners 2344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9" name="Rectangle: Rounded Corners 2348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0" name="Freeform: Shape 2349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58" name="Freeform: Shape 2357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62" name="Group 2361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366" name="Group 2365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64" name="Freeform: Shape 236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369" name="Group 2368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368" name="Freeform: Shape 2367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73" name="Freeform: Shape 2372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2" name="Group 2381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379" name="Freeform: Shape 2378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80" name="Freeform: Shape 2379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3" name="Freeform: Shape 2382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4" name="Group 2383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374" name="Freeform: Shape 2373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5" name="Freeform: Shape 2374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8" name="Freeform: Shape 2377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85" name="Freeform: Shape 2384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86" name="Freeform: Shape 2385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387" name="Group 2386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389" name="Freeform: Shape 2388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88" name="Freeform: Shape 2387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393" name="Freeform: Shape 239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94" name="Freeform: Shape 239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69" name="Picture 2668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675" name="TextBox 2674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702857" y="399217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grpSp>
        <p:nvGrpSpPr>
          <p:cNvPr id="2242" name="Group 2241">
            <a:extLst>
              <a:ext uri="{FF2B5EF4-FFF2-40B4-BE49-F238E27FC236}">
                <a16:creationId xmlns:a16="http://schemas.microsoft.com/office/drawing/2014/main" id="{C59595D7-76A8-1A46-8CD7-39E137FBE076}"/>
              </a:ext>
            </a:extLst>
          </p:cNvPr>
          <p:cNvGrpSpPr/>
          <p:nvPr/>
        </p:nvGrpSpPr>
        <p:grpSpPr>
          <a:xfrm>
            <a:off x="16158443" y="3970676"/>
            <a:ext cx="648929" cy="648929"/>
            <a:chOff x="1710813" y="4129549"/>
            <a:chExt cx="648929" cy="648929"/>
          </a:xfrm>
        </p:grpSpPr>
        <p:sp>
          <p:nvSpPr>
            <p:cNvPr id="2680" name="Oval 2679">
              <a:extLst>
                <a:ext uri="{FF2B5EF4-FFF2-40B4-BE49-F238E27FC236}">
                  <a16:creationId xmlns:a16="http://schemas.microsoft.com/office/drawing/2014/main" id="{D1012EEA-5F87-2042-8571-0D2509CAE91B}"/>
                </a:ext>
              </a:extLst>
            </p:cNvPr>
            <p:cNvSpPr/>
            <p:nvPr/>
          </p:nvSpPr>
          <p:spPr>
            <a:xfrm>
              <a:off x="1710813" y="4129549"/>
              <a:ext cx="648929" cy="6489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1" name="TextBox 2680">
              <a:extLst>
                <a:ext uri="{FF2B5EF4-FFF2-40B4-BE49-F238E27FC236}">
                  <a16:creationId xmlns:a16="http://schemas.microsoft.com/office/drawing/2014/main" id="{511670C8-7D3B-63E2-2C9E-D93DBAFB4150}"/>
                </a:ext>
              </a:extLst>
            </p:cNvPr>
            <p:cNvSpPr txBox="1"/>
            <p:nvPr/>
          </p:nvSpPr>
          <p:spPr>
            <a:xfrm>
              <a:off x="1823079" y="4165494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684" name="TextBox 2683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0181864" y="7298064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685" name="TextBox 2684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0132803" y="4165494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2686" name="TextBox 2685">
            <a:extLst>
              <a:ext uri="{FF2B5EF4-FFF2-40B4-BE49-F238E27FC236}">
                <a16:creationId xmlns:a16="http://schemas.microsoft.com/office/drawing/2014/main" id="{3434B7A6-A137-6F93-58C2-B15F092FE6BA}"/>
              </a:ext>
            </a:extLst>
          </p:cNvPr>
          <p:cNvSpPr txBox="1"/>
          <p:nvPr/>
        </p:nvSpPr>
        <p:spPr>
          <a:xfrm>
            <a:off x="6591547" y="23951456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2687" name="TextBox 2686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32387" y="20868478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678733" y="1632901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702857" y="1503488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702857" y="5157167"/>
            <a:ext cx="3993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Each neuron is made up on dendrites which receive signals and axons which transmit signals.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0262403" y="17562431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0262403" y="9306798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1702857" y="7884635"/>
            <a:ext cx="399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a neuron fires, the axons release neurotransmitter chemicals that are received by the dendrite.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1E84193-503B-D01D-4F03-F9D79A80C0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23"/>
          <a:stretch/>
        </p:blipFill>
        <p:spPr>
          <a:xfrm>
            <a:off x="6176137" y="10070234"/>
            <a:ext cx="3737497" cy="2377299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1702857" y="9968824"/>
            <a:ext cx="3993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1688578" y="12776323"/>
            <a:ext cx="3993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pic>
        <p:nvPicPr>
          <p:cNvPr id="2271" name="Picture 2270">
            <a:extLst>
              <a:ext uri="{FF2B5EF4-FFF2-40B4-BE49-F238E27FC236}">
                <a16:creationId xmlns:a16="http://schemas.microsoft.com/office/drawing/2014/main" id="{908391D9-EEDC-855B-51F4-B548FBBE95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7856"/>
          <a:stretch/>
        </p:blipFill>
        <p:spPr>
          <a:xfrm>
            <a:off x="6336920" y="7851178"/>
            <a:ext cx="1319862" cy="181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21663392" y="11163827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</TotalTime>
  <Words>1105</Words>
  <Application>Microsoft Office PowerPoint</Application>
  <PresentationFormat>Custom</PresentationFormat>
  <Paragraphs>93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christopherfirst christopherlast</cp:lastModifiedBy>
  <cp:revision>231</cp:revision>
  <dcterms:created xsi:type="dcterms:W3CDTF">2025-02-13T06:11:16Z</dcterms:created>
  <dcterms:modified xsi:type="dcterms:W3CDTF">2025-02-18T22:51:57Z</dcterms:modified>
</cp:coreProperties>
</file>